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70" autoAdjust="0"/>
    <p:restoredTop sz="92254" autoAdjust="0"/>
  </p:normalViewPr>
  <p:slideViewPr>
    <p:cSldViewPr>
      <p:cViewPr varScale="1">
        <p:scale>
          <a:sx n="68" d="100"/>
          <a:sy n="68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D2480-5D86-4168-8F2F-6648C4F6F052}" type="datetimeFigureOut">
              <a:rPr lang="en-US" smtClean="0"/>
              <a:t>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3A8DA-266F-4DF0-8F59-15BC783235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C9666-2646-4B2B-A865-9CB698933D44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B91C-67F5-4FEB-8968-FF9190C4A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7B91C-67F5-4FEB-8968-FF9190C4AE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D381A-03E4-41D1-B761-BED641EA90D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ABD25-4251-4F43-A4CD-5C032D33A6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CLSD-DC1\Students$\zelmer\c6c72e295e2c690519968be47113a3bf_20110203_paraguayX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Paraguay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By </a:t>
            </a:r>
            <a:r>
              <a:rPr lang="en-US" dirty="0" smtClean="0"/>
              <a:t>Pedro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 smtClean="0">
                <a:sym typeface="Wingdings" pitchFamily="2" charset="2"/>
              </a:rPr>
              <a:t>and </a:t>
            </a:r>
            <a:r>
              <a:rPr lang="en-US" dirty="0" smtClean="0">
                <a:sym typeface="Wingdings" pitchFamily="2" charset="2"/>
              </a:rPr>
              <a:t>the population is….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Asuncion is the capital city… 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The population is </a:t>
            </a:r>
            <a:r>
              <a:rPr lang="en-US" dirty="0" smtClean="0"/>
              <a:t>6,913,025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Major exports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soybeans, feed, cotton, meat, edible </a:t>
            </a:r>
            <a:r>
              <a:rPr lang="en-US" dirty="0" smtClean="0"/>
              <a:t>oils 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 </a:t>
            </a:r>
            <a:br>
              <a:rPr lang="en-US" dirty="0" smtClean="0"/>
            </a:br>
            <a:r>
              <a:rPr lang="en-US" dirty="0" smtClean="0"/>
              <a:t>(see)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 can see the grassy plains that they have </a:t>
            </a:r>
            <a:r>
              <a:rPr lang="en-US" dirty="0" smtClean="0"/>
              <a:t>there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You could play football there.. Not the Mexican </a:t>
            </a:r>
            <a:r>
              <a:rPr lang="en-US" dirty="0" smtClean="0">
                <a:sym typeface="Wingdings" pitchFamily="2" charset="2"/>
              </a:rPr>
              <a:t>soccer</a:t>
            </a:r>
            <a:endParaRPr lang="en-US" dirty="0"/>
          </a:p>
        </p:txBody>
      </p:sp>
      <p:pic>
        <p:nvPicPr>
          <p:cNvPr id="14338" name="Picture 2" descr="Paragu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37338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38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Oír </a:t>
            </a:r>
            <a:br>
              <a:rPr lang="en-US" dirty="0" smtClean="0"/>
            </a:br>
            <a:r>
              <a:rPr lang="en-US" dirty="0" smtClean="0"/>
              <a:t>(Hear)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You can hear toucans there, and Jaguars, and wild boar. </a:t>
            </a:r>
          </a:p>
          <a:p>
            <a:endParaRPr lang="en-US" dirty="0" smtClean="0">
              <a:sym typeface="Wingdings" pitchFamily="2" charset="2"/>
            </a:endParaRPr>
          </a:p>
        </p:txBody>
      </p:sp>
      <p:pic>
        <p:nvPicPr>
          <p:cNvPr id="12290" name="Picture 2" descr="http://ts2.mm.bing.net/images/thumbnail.aspx?q=404796808749&amp;id=0965847518191057f11362123b0ada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9100" y="-1576388"/>
            <a:ext cx="1524000" cy="1143000"/>
          </a:xfrm>
          <a:prstGeom prst="rect">
            <a:avLst/>
          </a:prstGeom>
          <a:noFill/>
        </p:spPr>
      </p:pic>
      <p:pic>
        <p:nvPicPr>
          <p:cNvPr id="12292" name="Picture 4" descr="http://ts2.mm.bing.net/images/thumbnail.aspx?q=404796808749&amp;id=0965847518191057f11362123b0ada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9100" y="-1576388"/>
            <a:ext cx="1524000" cy="1143000"/>
          </a:xfrm>
          <a:prstGeom prst="rect">
            <a:avLst/>
          </a:prstGeom>
          <a:noFill/>
        </p:spPr>
      </p:pic>
      <p:pic>
        <p:nvPicPr>
          <p:cNvPr id="9" name="Picture 8" descr="thumbn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066800"/>
            <a:ext cx="3505200" cy="2876550"/>
          </a:xfrm>
          <a:prstGeom prst="rect">
            <a:avLst/>
          </a:prstGeom>
        </p:spPr>
      </p:pic>
      <p:pic>
        <p:nvPicPr>
          <p:cNvPr id="10" name="Picture 9" descr="hq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295400"/>
            <a:ext cx="3657600" cy="2763520"/>
          </a:xfrm>
          <a:prstGeom prst="rect">
            <a:avLst/>
          </a:prstGeom>
        </p:spPr>
      </p:pic>
      <p:pic>
        <p:nvPicPr>
          <p:cNvPr id="11" name="Picture 10" descr="10f067d144a61e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43400"/>
            <a:ext cx="24384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Tocar </a:t>
            </a:r>
            <a:br>
              <a:rPr lang="en-US" dirty="0" smtClean="0"/>
            </a:br>
            <a:r>
              <a:rPr lang="en-US" dirty="0" smtClean="0"/>
              <a:t>(Touch)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The sand and river water rocks and even more </a:t>
            </a:r>
            <a:r>
              <a:rPr lang="en-US" dirty="0" smtClean="0">
                <a:sym typeface="Wingdings" pitchFamily="2" charset="2"/>
              </a:rPr>
              <a:t>   </a:t>
            </a:r>
            <a:endParaRPr lang="en-US" dirty="0" smtClean="0">
              <a:sym typeface="Wingdings" pitchFamily="2" charset="2"/>
            </a:endParaRPr>
          </a:p>
        </p:txBody>
      </p:sp>
      <p:pic>
        <p:nvPicPr>
          <p:cNvPr id="4" name="Picture 3" descr="thumbn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35814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there national </a:t>
            </a:r>
            <a:r>
              <a:rPr lang="en-US" dirty="0" smtClean="0"/>
              <a:t>flag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a-lg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505200"/>
            <a:ext cx="67056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the map of Paraguay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/>
          <a:lstStyle/>
          <a:p>
            <a:r>
              <a:rPr lang="en-US" dirty="0" smtClean="0"/>
              <a:t>This is there map </a:t>
            </a:r>
            <a:endParaRPr lang="en-US" dirty="0"/>
          </a:p>
        </p:txBody>
      </p:sp>
      <p:pic>
        <p:nvPicPr>
          <p:cNvPr id="5" name="Picture 4" descr="45a8292e9eb8f9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810000"/>
            <a:ext cx="28956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" y="2133600"/>
            <a:ext cx="52578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National anthem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pa-hym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600200"/>
            <a:ext cx="5248275" cy="4714875"/>
          </a:xfrm>
          <a:prstGeom prst="rect">
            <a:avLst/>
          </a:prstGeom>
        </p:spPr>
      </p:pic>
      <p:pic>
        <p:nvPicPr>
          <p:cNvPr id="5" name="c6c72e295e2c690519968be47113a3bf_20110203_paraguay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1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Thing to </a:t>
            </a:r>
            <a:r>
              <a:rPr lang="en-US" dirty="0" err="1" smtClean="0">
                <a:sym typeface="Wingdings" pitchFamily="2" charset="2"/>
              </a:rPr>
              <a:t>Oler</a:t>
            </a:r>
            <a:r>
              <a:rPr lang="en-US" dirty="0" smtClean="0">
                <a:sym typeface="Wingdings" pitchFamily="2" charset="2"/>
              </a:rPr>
              <a:t>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           (smell)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0386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You can smell the sand on the beaches 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You can also smell the grass 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/>
          </a:p>
        </p:txBody>
      </p:sp>
      <p:pic>
        <p:nvPicPr>
          <p:cNvPr id="4" name="Picture 3" descr="69bcc1da13ddb0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52600"/>
            <a:ext cx="2743200" cy="2362200"/>
          </a:xfrm>
          <a:prstGeom prst="rect">
            <a:avLst/>
          </a:prstGeom>
        </p:spPr>
      </p:pic>
      <p:pic>
        <p:nvPicPr>
          <p:cNvPr id="5" name="Picture 4" descr="7186df246a95f24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0"/>
            <a:ext cx="2819400" cy="24447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Things you can probar in </a:t>
            </a:r>
            <a:r>
              <a:rPr lang="en-US" dirty="0" smtClean="0"/>
              <a:t>Paraguay</a:t>
            </a:r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 smtClean="0">
                <a:sym typeface="Wingdings" pitchFamily="2" charset="2"/>
              </a:rPr>
              <a:t>(taste)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Pineapple, bananas </a:t>
            </a:r>
            <a:r>
              <a:rPr lang="en-US" dirty="0" smtClean="0"/>
              <a:t>, </a:t>
            </a:r>
            <a:r>
              <a:rPr lang="en-US" dirty="0" smtClean="0"/>
              <a:t>oranges</a:t>
            </a:r>
          </a:p>
          <a:p>
            <a:r>
              <a:rPr lang="en-US" dirty="0" smtClean="0"/>
              <a:t>                                            (Gross!!!!!!!)   </a:t>
            </a:r>
            <a:endParaRPr lang="en-US" dirty="0"/>
          </a:p>
        </p:txBody>
      </p:sp>
      <p:pic>
        <p:nvPicPr>
          <p:cNvPr id="4" name="Picture 3" descr="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43400"/>
            <a:ext cx="3505200" cy="2514600"/>
          </a:xfrm>
          <a:prstGeom prst="rect">
            <a:avLst/>
          </a:prstGeom>
        </p:spPr>
      </p:pic>
      <p:pic>
        <p:nvPicPr>
          <p:cNvPr id="5" name="Picture 4" descr="337102c23f0bcd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5819" y="0"/>
            <a:ext cx="3348182" cy="2286000"/>
          </a:xfrm>
          <a:prstGeom prst="rect">
            <a:avLst/>
          </a:prstGeom>
        </p:spPr>
      </p:pic>
      <p:pic>
        <p:nvPicPr>
          <p:cNvPr id="6" name="Picture 5" descr="defaultCACP2NQ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0" cy="228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133</Words>
  <Application>Microsoft Office PowerPoint</Application>
  <PresentationFormat>On-screen Show (4:3)</PresentationFormat>
  <Paragraphs>26</Paragraphs>
  <Slides>14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Paraguay </vt:lpstr>
      <vt:lpstr>Ver  (see)</vt:lpstr>
      <vt:lpstr>Oír  (Hear)</vt:lpstr>
      <vt:lpstr>Tocar  (Touch)</vt:lpstr>
      <vt:lpstr>This is there national flag</vt:lpstr>
      <vt:lpstr>This is the map of Paraguay </vt:lpstr>
      <vt:lpstr>National anthem  </vt:lpstr>
      <vt:lpstr>Thing to Oler             (smell)</vt:lpstr>
      <vt:lpstr>Things you can probar in Paraguay   (taste)</vt:lpstr>
      <vt:lpstr>The capital city is and the population is…. </vt:lpstr>
      <vt:lpstr>Major exports </vt:lpstr>
      <vt:lpstr>Slide 12</vt:lpstr>
      <vt:lpstr>Slide 13</vt:lpstr>
      <vt:lpstr>Slide 14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Paraguay </dc:title>
  <dc:creator>CLSD</dc:creator>
  <cp:lastModifiedBy>CLSD</cp:lastModifiedBy>
  <cp:revision>21</cp:revision>
  <dcterms:created xsi:type="dcterms:W3CDTF">2011-01-19T16:17:44Z</dcterms:created>
  <dcterms:modified xsi:type="dcterms:W3CDTF">2011-02-02T16:44:56Z</dcterms:modified>
</cp:coreProperties>
</file>